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0" r:id="rId5"/>
    <p:sldMasterId id="2147483752" r:id="rId6"/>
    <p:sldMasterId id="2147483755" r:id="rId7"/>
    <p:sldMasterId id="2147483760" r:id="rId8"/>
    <p:sldMasterId id="2147483766" r:id="rId9"/>
    <p:sldMasterId id="2147483814" r:id="rId10"/>
    <p:sldMasterId id="2147483769" r:id="rId11"/>
    <p:sldMasterId id="2147483868" r:id="rId12"/>
  </p:sldMasterIdLst>
  <p:notesMasterIdLst>
    <p:notesMasterId r:id="rId42"/>
  </p:notesMasterIdLst>
  <p:sldIdLst>
    <p:sldId id="258" r:id="rId13"/>
    <p:sldId id="276" r:id="rId14"/>
    <p:sldId id="274" r:id="rId15"/>
    <p:sldId id="259" r:id="rId16"/>
    <p:sldId id="302" r:id="rId17"/>
    <p:sldId id="295" r:id="rId18"/>
    <p:sldId id="277" r:id="rId19"/>
    <p:sldId id="280" r:id="rId20"/>
    <p:sldId id="278" r:id="rId21"/>
    <p:sldId id="279" r:id="rId22"/>
    <p:sldId id="287" r:id="rId23"/>
    <p:sldId id="284" r:id="rId24"/>
    <p:sldId id="285" r:id="rId25"/>
    <p:sldId id="290" r:id="rId26"/>
    <p:sldId id="296" r:id="rId27"/>
    <p:sldId id="294" r:id="rId28"/>
    <p:sldId id="303" r:id="rId29"/>
    <p:sldId id="298" r:id="rId30"/>
    <p:sldId id="299" r:id="rId31"/>
    <p:sldId id="300" r:id="rId32"/>
    <p:sldId id="289" r:id="rId33"/>
    <p:sldId id="291" r:id="rId34"/>
    <p:sldId id="281" r:id="rId35"/>
    <p:sldId id="282" r:id="rId36"/>
    <p:sldId id="297" r:id="rId37"/>
    <p:sldId id="301" r:id="rId38"/>
    <p:sldId id="269" r:id="rId39"/>
    <p:sldId id="275" r:id="rId40"/>
    <p:sldId id="270" r:id="rId41"/>
  </p:sldIdLst>
  <p:sldSz cx="9144000" cy="5143500" type="screen16x9"/>
  <p:notesSz cx="7010400" cy="9296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51428"/>
    <a:srgbClr val="4EB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06" y="7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5905468-FAD0-4F09-9B1F-F731FF9E4E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019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6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24200" y="4767263"/>
            <a:ext cx="2895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Text Placeholder 1"/>
          <p:cNvSpPr>
            <a:spLocks noGrp="1"/>
          </p:cNvSpPr>
          <p:nvPr>
            <p:ph idx="1"/>
          </p:nvPr>
        </p:nvSpPr>
        <p:spPr>
          <a:xfrm>
            <a:off x="457200" y="971550"/>
            <a:ext cx="4114800" cy="3429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68333" y="973667"/>
            <a:ext cx="4275667" cy="3450696"/>
          </a:xfrm>
        </p:spPr>
        <p:txBody>
          <a:bodyPr/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idx="15"/>
          </p:nvPr>
        </p:nvSpPr>
        <p:spPr/>
        <p:txBody>
          <a:bodyPr/>
          <a:lstStyle>
            <a:lvl1pPr>
              <a:buFont typeface="Times New Roman" panose="02020603050405020304" pitchFamily="18" charset="0"/>
              <a:buNone/>
              <a:defRPr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DF360BB-18FC-45F8-A88A-3AAC352AA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0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124200" y="4767263"/>
            <a:ext cx="2895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buFont typeface="Times New Roman" panose="02020603050405020304" pitchFamily="18" charset="0"/>
              <a:buNone/>
              <a:defRPr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AEB802-F5A4-4B56-B58B-3D5F164C2E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0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124200" y="4767263"/>
            <a:ext cx="2895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buFont typeface="Times New Roman" panose="02020603050405020304" pitchFamily="18" charset="0"/>
              <a:buNone/>
              <a:defRPr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C757599-C037-4B11-960E-78B8BFD098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268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769938"/>
            <a:ext cx="91440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923DED-8B55-406F-AE63-7DF82B7939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25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factu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9463"/>
            <a:ext cx="9142413" cy="39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24B796-FFC8-43E7-8EC1-1FA8A61A63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957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F911-B8F3-1042-B226-54911C0C3F55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7EF9-53EA-2943-A568-BF2FEAB9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50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97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D6332-4146-4EB9-8EC2-CAA25D2606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554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F911-B8F3-1042-B226-54911C0C3F55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7EF9-53EA-2943-A568-BF2FEAB9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26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F911-B8F3-1042-B226-54911C0C3F55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7EF9-53EA-2943-A568-BF2FEAB9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8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76800" y="3333750"/>
            <a:ext cx="3810000" cy="9906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876800" y="4324350"/>
            <a:ext cx="3811241" cy="381000"/>
          </a:xfrm>
          <a:prstGeom prst="rect">
            <a:avLst/>
          </a:prstGeom>
        </p:spPr>
        <p:txBody>
          <a:bodyPr/>
          <a:lstStyle>
            <a:lvl1pPr>
              <a:defRPr sz="800" b="0" i="1">
                <a:solidFill>
                  <a:srgbClr val="4EB6D0"/>
                </a:solidFill>
                <a:latin typeface="Avenir Light"/>
                <a:cs typeface="Avenir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1650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F911-B8F3-1042-B226-54911C0C3F55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7EF9-53EA-2943-A568-BF2FEAB9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57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F911-B8F3-1042-B226-54911C0C3F55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7EF9-53EA-2943-A568-BF2FEAB9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92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F911-B8F3-1042-B226-54911C0C3F55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7EF9-53EA-2943-A568-BF2FEAB9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22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F911-B8F3-1042-B226-54911C0C3F55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7EF9-53EA-2943-A568-BF2FEAB9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03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F911-B8F3-1042-B226-54911C0C3F55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7EF9-53EA-2943-A568-BF2FEAB9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30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F911-B8F3-1042-B226-54911C0C3F55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7EF9-53EA-2943-A568-BF2FEAB9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20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F911-B8F3-1042-B226-54911C0C3F55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7EF9-53EA-2943-A568-BF2FEAB9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96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F911-B8F3-1042-B226-54911C0C3F55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7EF9-53EA-2943-A568-BF2FEAB9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50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F911-B8F3-1042-B226-54911C0C3F55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7EF9-53EA-2943-A568-BF2FEAB9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8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3486150"/>
            <a:ext cx="3810000" cy="4572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875559" y="3943350"/>
            <a:ext cx="3811241" cy="381000"/>
          </a:xfrm>
          <a:prstGeom prst="rect">
            <a:avLst/>
          </a:prstGeom>
        </p:spPr>
        <p:txBody>
          <a:bodyPr/>
          <a:lstStyle>
            <a:lvl1pPr>
              <a:defRPr sz="1600" b="0" i="1">
                <a:solidFill>
                  <a:srgbClr val="4EB6D0"/>
                </a:solidFill>
                <a:latin typeface="Avenir Light"/>
                <a:cs typeface="Avenir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876800" y="4324350"/>
            <a:ext cx="3811241" cy="381000"/>
          </a:xfrm>
          <a:prstGeom prst="rect">
            <a:avLst/>
          </a:prstGeom>
        </p:spPr>
        <p:txBody>
          <a:bodyPr/>
          <a:lstStyle>
            <a:lvl1pPr>
              <a:defRPr sz="800" b="0" i="1">
                <a:solidFill>
                  <a:srgbClr val="4EB6D0"/>
                </a:solidFill>
                <a:latin typeface="Avenir Light"/>
                <a:cs typeface="Avenir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8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0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D8440-792C-4F0A-81FE-27C8DA1A17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17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>
            <a:spLocks noGrp="1"/>
          </p:cNvSpPr>
          <p:nvPr>
            <p:ph idx="1"/>
          </p:nvPr>
        </p:nvSpPr>
        <p:spPr>
          <a:xfrm>
            <a:off x="457200" y="971550"/>
            <a:ext cx="4114800" cy="3429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"/>
          <p:cNvSpPr>
            <a:spLocks noGrp="1"/>
          </p:cNvSpPr>
          <p:nvPr>
            <p:ph idx="11"/>
          </p:nvPr>
        </p:nvSpPr>
        <p:spPr>
          <a:xfrm>
            <a:off x="4572000" y="971550"/>
            <a:ext cx="4114800" cy="3429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492A7-A673-4F15-A0CF-1950CAF9F9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37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/>
          <p:cNvSpPr>
            <a:spLocks noGrp="1"/>
          </p:cNvSpPr>
          <p:nvPr>
            <p:ph idx="1"/>
          </p:nvPr>
        </p:nvSpPr>
        <p:spPr>
          <a:xfrm>
            <a:off x="457200" y="971550"/>
            <a:ext cx="4114800" cy="3429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68333" y="973667"/>
            <a:ext cx="4275667" cy="3450696"/>
          </a:xfrm>
        </p:spPr>
        <p:txBody>
          <a:bodyPr/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19E36-F44D-4195-8D3F-322809C7BA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57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CB255-7304-4A28-8A0A-BE1FF47F62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09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24200" y="4767263"/>
            <a:ext cx="2895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0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Font typeface="Times New Roman" panose="02020603050405020304" pitchFamily="18" charset="0"/>
              <a:buNone/>
              <a:defRPr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BA41B0B-6C12-478B-AA1A-C0EBAFF44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21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24200" y="4767263"/>
            <a:ext cx="2895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Text Placeholder 1"/>
          <p:cNvSpPr>
            <a:spLocks noGrp="1"/>
          </p:cNvSpPr>
          <p:nvPr>
            <p:ph idx="11"/>
          </p:nvPr>
        </p:nvSpPr>
        <p:spPr>
          <a:xfrm>
            <a:off x="4572000" y="971550"/>
            <a:ext cx="4114800" cy="3429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1"/>
          <p:cNvSpPr>
            <a:spLocks noGrp="1"/>
          </p:cNvSpPr>
          <p:nvPr>
            <p:ph idx="13"/>
          </p:nvPr>
        </p:nvSpPr>
        <p:spPr>
          <a:xfrm>
            <a:off x="457200" y="971550"/>
            <a:ext cx="4114800" cy="3429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idx="14"/>
          </p:nvPr>
        </p:nvSpPr>
        <p:spPr/>
        <p:txBody>
          <a:bodyPr/>
          <a:lstStyle>
            <a:lvl1pPr>
              <a:buFont typeface="Times New Roman" panose="02020603050405020304" pitchFamily="18" charset="0"/>
              <a:buNone/>
              <a:defRPr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7A1D94-C531-4655-8204-70DDD4D8EB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06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theme" Target="../theme/theme6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</p:sldLayoutIdLst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6"/>
          <p:cNvSpPr>
            <a:spLocks noGrp="1"/>
          </p:cNvSpPr>
          <p:nvPr>
            <p:ph type="body" idx="1"/>
          </p:nvPr>
        </p:nvSpPr>
        <p:spPr bwMode="auto">
          <a:xfrm>
            <a:off x="5029200" y="3333750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</p:sldLayoutIdLst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venir Light"/>
          <a:ea typeface="MS PGothic" panose="020B0600070205080204" pitchFamily="34" charset="-128"/>
          <a:cs typeface="Avenir Light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venir Light" charset="0"/>
          <a:ea typeface="MS PGothic" panose="020B0600070205080204" pitchFamily="34" charset="-128"/>
          <a:cs typeface="Avenir Light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venir Light" charset="0"/>
          <a:ea typeface="MS PGothic" panose="020B0600070205080204" pitchFamily="34" charset="-128"/>
          <a:cs typeface="Avenir Light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venir Light" charset="0"/>
          <a:ea typeface="MS PGothic" panose="020B0600070205080204" pitchFamily="34" charset="-128"/>
          <a:cs typeface="Avenir Light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venir Light" charset="0"/>
          <a:ea typeface="MS PGothic" panose="020B0600070205080204" pitchFamily="34" charset="-128"/>
          <a:cs typeface="Avenir Light" charset="0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venir Light"/>
          <a:ea typeface="MS PGothic" panose="020B0600070205080204" pitchFamily="34" charset="-128"/>
          <a:cs typeface="Avenir Light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+mn-lt"/>
          <a:ea typeface="Arial" charset="0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+mn-lt"/>
          <a:ea typeface="Arial" charset="0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" charset="0"/>
          <a:cs typeface="+mn-cs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9550"/>
            <a:ext cx="749617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Here to Edit Title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57200" y="4770438"/>
            <a:ext cx="2208213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 sz="100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78C574A-1B21-41AD-9735-8FD4DD817B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2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457200" y="9715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3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</p:sldLayoutIdLst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chemeClr val="bg1"/>
          </a:solidFill>
          <a:latin typeface="Avenir Roman"/>
          <a:ea typeface="MS PGothic" panose="020B0600070205080204" pitchFamily="34" charset="-128"/>
          <a:cs typeface="Avenir Roman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chemeClr val="bg1"/>
          </a:solidFill>
          <a:latin typeface="Avenir Roman" charset="0"/>
          <a:ea typeface="MS PGothic" panose="020B0600070205080204" pitchFamily="34" charset="-128"/>
          <a:cs typeface="Avenir Roman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chemeClr val="bg1"/>
          </a:solidFill>
          <a:latin typeface="Avenir Roman" charset="0"/>
          <a:ea typeface="MS PGothic" panose="020B0600070205080204" pitchFamily="34" charset="-128"/>
          <a:cs typeface="Avenir Roman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chemeClr val="bg1"/>
          </a:solidFill>
          <a:latin typeface="Avenir Roman" charset="0"/>
          <a:ea typeface="MS PGothic" panose="020B0600070205080204" pitchFamily="34" charset="-128"/>
          <a:cs typeface="Avenir Roman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chemeClr val="bg1"/>
          </a:solidFill>
          <a:latin typeface="Avenir Roman" charset="0"/>
          <a:ea typeface="MS PGothic" panose="020B0600070205080204" pitchFamily="34" charset="-128"/>
          <a:cs typeface="Avenir Roman" charset="0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1200"/>
        </a:spcAft>
        <a:buClr>
          <a:srgbClr val="4EB6D0"/>
        </a:buClr>
        <a:buSzPct val="100000"/>
        <a:buFont typeface="Times New Roman" panose="02020603050405020304" pitchFamily="18" charset="0"/>
        <a:defRPr b="1">
          <a:solidFill>
            <a:srgbClr val="000000"/>
          </a:solidFill>
          <a:latin typeface="Arial Narrow"/>
          <a:ea typeface="MS PGothic" panose="020B0600070205080204" pitchFamily="34" charset="-128"/>
          <a:cs typeface="Arial Narrow"/>
        </a:defRPr>
      </a:lvl1pPr>
      <a:lvl2pPr marL="687388" indent="-230188" algn="l" defTabSz="457200" rtl="0" eaLnBrk="0" fontAlgn="base" hangingPunct="0">
        <a:spcBef>
          <a:spcPct val="0"/>
        </a:spcBef>
        <a:spcAft>
          <a:spcPts val="1200"/>
        </a:spcAft>
        <a:buClr>
          <a:srgbClr val="4EB6D0"/>
        </a:buClr>
        <a:buSzPct val="35000"/>
        <a:buFont typeface="Wingdings" panose="05000000000000000000" pitchFamily="2" charset="2"/>
        <a:buChar char=""/>
        <a:defRPr>
          <a:solidFill>
            <a:srgbClr val="000000"/>
          </a:solidFill>
          <a:latin typeface="Arial Narrow"/>
          <a:ea typeface="MS PGothic" panose="020B0600070205080204" pitchFamily="34" charset="-128"/>
          <a:cs typeface="Arial Narrow"/>
        </a:defRPr>
      </a:lvl2pPr>
      <a:lvl3pPr marL="12001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808080"/>
        </a:buClr>
        <a:buSzPct val="65000"/>
        <a:buFont typeface="Wingdings" panose="05000000000000000000" pitchFamily="2" charset="2"/>
        <a:buChar char="§"/>
        <a:defRPr>
          <a:solidFill>
            <a:srgbClr val="000000"/>
          </a:solidFill>
          <a:latin typeface="Arial Narrow"/>
          <a:ea typeface="Arial" charset="0"/>
          <a:cs typeface="Arial Narrow"/>
        </a:defRPr>
      </a:lvl3pPr>
      <a:lvl4pPr marL="1830388" indent="-338138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400" i="1">
          <a:solidFill>
            <a:srgbClr val="000000"/>
          </a:solidFill>
          <a:latin typeface="Arial Narrow"/>
          <a:ea typeface="Arial" charset="0"/>
          <a:cs typeface="Arial Narrow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" charset="0"/>
          <a:cs typeface="Arial" panose="020B0604020202020204" pitchFamily="34" charset="0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124200" y="4767263"/>
            <a:ext cx="2895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57200" y="4770438"/>
            <a:ext cx="2208213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</a:tabLst>
              <a:defRPr sz="10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</a:p>
        </p:txBody>
      </p:sp>
      <p:sp>
        <p:nvSpPr>
          <p:cNvPr id="307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9550"/>
            <a:ext cx="749617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Here to Edit Title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457200" y="9715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3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</p:sldLayoutIdLst>
  <p:txStyles>
    <p:title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lang="en-US" sz="2400">
          <a:solidFill>
            <a:schemeClr val="bg2"/>
          </a:solidFill>
          <a:latin typeface="Avenir Roman"/>
          <a:ea typeface="MS PGothic" panose="020B0600070205080204" pitchFamily="34" charset="-128"/>
          <a:cs typeface="Avenir Roman"/>
        </a:defRPr>
      </a:lvl1pPr>
      <a:lvl2pPr marL="342900" indent="-3429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chemeClr val="bg2"/>
          </a:solidFill>
          <a:latin typeface="Avenir Roman" charset="0"/>
          <a:ea typeface="MS PGothic" panose="020B0600070205080204" pitchFamily="34" charset="-128"/>
          <a:cs typeface="Avenir Roman" charset="0"/>
        </a:defRPr>
      </a:lvl2pPr>
      <a:lvl3pPr marL="342900" indent="-3429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chemeClr val="bg2"/>
          </a:solidFill>
          <a:latin typeface="Avenir Roman" charset="0"/>
          <a:ea typeface="MS PGothic" panose="020B0600070205080204" pitchFamily="34" charset="-128"/>
          <a:cs typeface="Avenir Roman" charset="0"/>
        </a:defRPr>
      </a:lvl3pPr>
      <a:lvl4pPr marL="342900" indent="-3429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chemeClr val="bg2"/>
          </a:solidFill>
          <a:latin typeface="Avenir Roman" charset="0"/>
          <a:ea typeface="MS PGothic" panose="020B0600070205080204" pitchFamily="34" charset="-128"/>
          <a:cs typeface="Avenir Roman" charset="0"/>
        </a:defRPr>
      </a:lvl4pPr>
      <a:lvl5pPr marL="342900" indent="-3429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chemeClr val="bg2"/>
          </a:solidFill>
          <a:latin typeface="Avenir Roman" charset="0"/>
          <a:ea typeface="MS PGothic" panose="020B0600070205080204" pitchFamily="34" charset="-128"/>
          <a:cs typeface="Avenir Roman" charset="0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1200"/>
        </a:spcAft>
        <a:buClr>
          <a:srgbClr val="4EB6D0"/>
        </a:buClr>
        <a:buSzPct val="100000"/>
        <a:buFont typeface="Times New Roman" panose="02020603050405020304" pitchFamily="18" charset="0"/>
        <a:defRPr b="1">
          <a:solidFill>
            <a:srgbClr val="000000"/>
          </a:solidFill>
          <a:latin typeface="Arial Narrow"/>
          <a:ea typeface="MS PGothic" panose="020B0600070205080204" pitchFamily="34" charset="-128"/>
          <a:cs typeface="Arial Narrow"/>
        </a:defRPr>
      </a:lvl1pPr>
      <a:lvl2pPr marL="687388" indent="-230188" algn="l" defTabSz="457200" rtl="0" eaLnBrk="0" fontAlgn="base" hangingPunct="0">
        <a:spcBef>
          <a:spcPct val="0"/>
        </a:spcBef>
        <a:spcAft>
          <a:spcPts val="1200"/>
        </a:spcAft>
        <a:buClr>
          <a:srgbClr val="4EB6D0"/>
        </a:buClr>
        <a:buSzPct val="35000"/>
        <a:buFont typeface="Wingdings" panose="05000000000000000000" pitchFamily="2" charset="2"/>
        <a:buChar char=""/>
        <a:defRPr>
          <a:solidFill>
            <a:srgbClr val="000000"/>
          </a:solidFill>
          <a:latin typeface="Arial Narrow"/>
          <a:ea typeface="MS PGothic" panose="020B0600070205080204" pitchFamily="34" charset="-128"/>
          <a:cs typeface="Arial Narrow"/>
        </a:defRPr>
      </a:lvl2pPr>
      <a:lvl3pPr marL="12001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chemeClr val="bg2"/>
        </a:buClr>
        <a:buSzPct val="65000"/>
        <a:buFont typeface="Wingdings" panose="05000000000000000000" pitchFamily="2" charset="2"/>
        <a:buChar char="§"/>
        <a:defRPr>
          <a:solidFill>
            <a:srgbClr val="000000"/>
          </a:solidFill>
          <a:latin typeface="Arial Narrow"/>
          <a:ea typeface="MS PGothic" panose="020B0600070205080204" pitchFamily="34" charset="-128"/>
          <a:cs typeface="Arial Narrow"/>
        </a:defRPr>
      </a:lvl3pPr>
      <a:lvl4pPr marL="1830388" indent="-338138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400" i="1">
          <a:solidFill>
            <a:srgbClr val="000000"/>
          </a:solidFill>
          <a:latin typeface="Arial Narrow"/>
          <a:ea typeface="MS PGothic" panose="020B0600070205080204" pitchFamily="34" charset="-128"/>
          <a:cs typeface="Arial Narrow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1600">
          <a:solidFill>
            <a:srgbClr val="000000"/>
          </a:solidFill>
          <a:latin typeface="Arial Narrow"/>
          <a:ea typeface="MS PGothic" panose="020B0600070205080204" pitchFamily="34" charset="-128"/>
          <a:cs typeface="Arial Narrow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9073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6088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CC19D3D-188F-4CD4-853D-BE3548FD13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80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venir Roman"/>
          <a:ea typeface="MS PGothic" panose="020B0600070205080204" pitchFamily="34" charset="-128"/>
          <a:cs typeface="Avenir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Roman" charset="0"/>
          <a:ea typeface="MS PGothic" panose="020B0600070205080204" pitchFamily="34" charset="-128"/>
          <a:cs typeface="Avenir Roman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Roman" charset="0"/>
          <a:ea typeface="MS PGothic" panose="020B0600070205080204" pitchFamily="34" charset="-128"/>
          <a:cs typeface="Avenir Roman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Roman" charset="0"/>
          <a:ea typeface="MS PGothic" panose="020B0600070205080204" pitchFamily="34" charset="-128"/>
          <a:cs typeface="Avenir Roman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Roman" charset="0"/>
          <a:ea typeface="MS PGothic" panose="020B0600070205080204" pitchFamily="34" charset="-128"/>
          <a:cs typeface="Avenir Roman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60"/>
          <p:cNvGrpSpPr>
            <a:grpSpLocks/>
          </p:cNvGrpSpPr>
          <p:nvPr userDrawn="1"/>
        </p:nvGrpSpPr>
        <p:grpSpPr bwMode="auto">
          <a:xfrm>
            <a:off x="417513" y="868363"/>
            <a:ext cx="8083550" cy="3787775"/>
            <a:chOff x="1112838" y="1204913"/>
            <a:chExt cx="10499725" cy="4921250"/>
          </a:xfrm>
        </p:grpSpPr>
        <p:pic>
          <p:nvPicPr>
            <p:cNvPr id="5124" name="Picture 1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838" y="3137524"/>
              <a:ext cx="10499725" cy="1062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8980" y="1204913"/>
              <a:ext cx="690771" cy="806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3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9614" y="1206975"/>
              <a:ext cx="688709" cy="806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4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8100" y="1206975"/>
              <a:ext cx="690772" cy="806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5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550" y="1204913"/>
              <a:ext cx="690771" cy="806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6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8057" y="1204913"/>
              <a:ext cx="690772" cy="806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7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6407" y="2048496"/>
              <a:ext cx="907282" cy="1066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8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7372" y="2048496"/>
              <a:ext cx="905220" cy="1062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9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4452" y="2048496"/>
              <a:ext cx="905219" cy="1062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10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7790" y="2048496"/>
              <a:ext cx="907282" cy="1066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1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7552" y="2048496"/>
              <a:ext cx="907282" cy="1066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12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921" y="2044371"/>
              <a:ext cx="909343" cy="1066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6" name="Picture 13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200" y="2046434"/>
              <a:ext cx="905220" cy="1053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Picture 14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4387" y="4234802"/>
              <a:ext cx="907282" cy="1056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Picture 15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838" y="4228615"/>
              <a:ext cx="692833" cy="1889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Picture 16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9852" y="4232740"/>
              <a:ext cx="692833" cy="1885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" name="Picture 17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768" y="4236865"/>
              <a:ext cx="692833" cy="1889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1" name="Picture 18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935" y="4234802"/>
              <a:ext cx="905219" cy="1056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2" name="Picture 19"/>
            <p:cNvPicPr>
              <a:picLocks noChangeAspect="1" noChangeArrowheads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2614" y="1204913"/>
              <a:ext cx="692833" cy="808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3" name="Picture 20"/>
            <p:cNvPicPr>
              <a:picLocks noChangeAspect="1" noChangeArrowheads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5122" y="1209038"/>
              <a:ext cx="690772" cy="806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4" name="Picture 21"/>
            <p:cNvPicPr>
              <a:picLocks noChangeAspect="1" noChangeArrowheads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881" y="4234802"/>
              <a:ext cx="903158" cy="1053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5" name="Picture 22"/>
            <p:cNvPicPr>
              <a:picLocks noChangeAspect="1" noChangeArrowheads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4604" y="4234802"/>
              <a:ext cx="905219" cy="1037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6" name="Picture 23"/>
            <p:cNvPicPr>
              <a:picLocks noChangeAspect="1" noChangeArrowheads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9571" y="4240990"/>
              <a:ext cx="907282" cy="1053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7" name="Picture 24"/>
            <p:cNvPicPr>
              <a:picLocks noChangeAspect="1" noChangeArrowheads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6146" y="4234802"/>
              <a:ext cx="903158" cy="1051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8" name="Picture 25"/>
            <p:cNvPicPr>
              <a:picLocks noChangeAspect="1" noChangeArrowheads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1532" y="2048496"/>
              <a:ext cx="907282" cy="1064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9" name="Picture 26"/>
            <p:cNvPicPr>
              <a:picLocks noChangeAspect="1" noChangeArrowheads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2808" y="5305267"/>
              <a:ext cx="692833" cy="808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0" name="Picture 27"/>
            <p:cNvPicPr>
              <a:picLocks noChangeAspect="1" noChangeArrowheads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814" y="5303204"/>
              <a:ext cx="692833" cy="810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Title Placeholder 65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venir Roman"/>
          <a:ea typeface="MS PGothic" panose="020B0600070205080204" pitchFamily="34" charset="-128"/>
          <a:cs typeface="Avenir Roman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venir Roman" charset="0"/>
          <a:ea typeface="MS PGothic" panose="020B0600070205080204" pitchFamily="34" charset="-128"/>
          <a:cs typeface="Avenir Roman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venir Roman" charset="0"/>
          <a:ea typeface="MS PGothic" panose="020B0600070205080204" pitchFamily="34" charset="-128"/>
          <a:cs typeface="Avenir Roman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venir Roman" charset="0"/>
          <a:ea typeface="MS PGothic" panose="020B0600070205080204" pitchFamily="34" charset="-128"/>
          <a:cs typeface="Avenir Roman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venir Roman" charset="0"/>
          <a:ea typeface="MS PGothic" panose="020B0600070205080204" pitchFamily="34" charset="-128"/>
          <a:cs typeface="Avenir Roman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venir Roman" charset="0"/>
          <a:ea typeface="MS PGothic" panose="020B0600070205080204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venir Roman" charset="0"/>
          <a:ea typeface="MS PGothic" panose="020B0600070205080204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venir Roman" charset="0"/>
          <a:ea typeface="MS PGothic" panose="020B0600070205080204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venir Roman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57200" y="473551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 smtClean="0">
                <a:solidFill>
                  <a:srgbClr val="8A8A8A"/>
                </a:solidFill>
              </a:defRPr>
            </a:lvl1pPr>
          </a:lstStyle>
          <a:p>
            <a:pPr>
              <a:defRPr/>
            </a:pPr>
            <a:fld id="{E0D0912A-AD77-4EA0-BAA4-1E4F5BEAD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6F911-B8F3-1042-B226-54911C0C3F55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A7EF9-53EA-2943-A568-BF2FEAB9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2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reeCodeCamp/FreeCodeCamp/wiki/Setting-Up-A-React-ES6-Webpack-Project" TargetMode="External"/><Relationship Id="rId2" Type="http://schemas.openxmlformats.org/officeDocument/2006/relationships/hyperlink" Target="https://angular.io/docs/ts/latest/quickstart.html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acebookincubator/create-react-app" TargetMode="External"/><Relationship Id="rId2" Type="http://schemas.openxmlformats.org/officeDocument/2006/relationships/hyperlink" Target="https://github.com/angular/angular-cli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0" dirty="0">
                <a:solidFill>
                  <a:schemeClr val="bg2"/>
                </a:solidFill>
                <a:latin typeface="Avenir Heavy" charset="0"/>
                <a:cs typeface="Avenir Light" charset="0"/>
              </a:rPr>
              <a:t>Angular vs React</a:t>
            </a:r>
            <a:endParaRPr lang="en-US" altLang="en-US" dirty="0">
              <a:latin typeface="Avenir Light" charset="0"/>
              <a:cs typeface="Avenir Light" charset="0"/>
            </a:endParaRPr>
          </a:p>
        </p:txBody>
      </p:sp>
      <p:sp>
        <p:nvSpPr>
          <p:cNvPr id="1638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875213" y="3943350"/>
            <a:ext cx="3811587" cy="381000"/>
          </a:xfrm>
        </p:spPr>
        <p:txBody>
          <a:bodyPr/>
          <a:lstStyle/>
          <a:p>
            <a:pPr marL="0" indent="0" eaLnBrk="1" hangingPunct="1"/>
            <a:r>
              <a:rPr lang="en-US" altLang="en-US" dirty="0">
                <a:latin typeface="Avenir Light" charset="0"/>
                <a:cs typeface="Avenir Light" charset="0"/>
              </a:rPr>
              <a:t>John Ptacek/@jptacek/Jptacek.com</a:t>
            </a:r>
          </a:p>
        </p:txBody>
      </p:sp>
      <p:sp>
        <p:nvSpPr>
          <p:cNvPr id="1638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876800" y="4324350"/>
            <a:ext cx="3811588" cy="381000"/>
          </a:xfrm>
        </p:spPr>
        <p:txBody>
          <a:bodyPr/>
          <a:lstStyle/>
          <a:p>
            <a:pPr marL="0" indent="0" eaLnBrk="1" hangingPunct="1"/>
            <a:endParaRPr lang="en-US" altLang="en-US" dirty="0">
              <a:latin typeface="Avenir Light" charset="0"/>
              <a:cs typeface="Avenir Light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React Level set</a:t>
            </a:r>
            <a:endParaRPr lang="en-US" altLang="en-US" dirty="0">
              <a:latin typeface="Avenir Roman" charset="0"/>
              <a:cs typeface="Avenir Roman" charset="0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fine folks at Facebook</a:t>
            </a:r>
          </a:p>
          <a:p>
            <a:r>
              <a:rPr lang="en-US" dirty="0"/>
              <a:t>React is a Library (View)</a:t>
            </a:r>
          </a:p>
          <a:p>
            <a:r>
              <a:rPr lang="en-US" dirty="0"/>
              <a:t>React is not opinionated</a:t>
            </a:r>
          </a:p>
          <a:p>
            <a:r>
              <a:rPr lang="en-US" dirty="0"/>
              <a:t>React has markup in your code</a:t>
            </a:r>
          </a:p>
          <a:p>
            <a:r>
              <a:rPr lang="en-US" dirty="0"/>
              <a:t>React is JavaScript centric</a:t>
            </a:r>
          </a:p>
        </p:txBody>
      </p:sp>
    </p:spTree>
    <p:extLst>
      <p:ext uri="{BB962C8B-B14F-4D97-AF65-F5344CB8AC3E}">
        <p14:creationId xmlns:p14="http://schemas.microsoft.com/office/powerpoint/2010/main" val="292316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cs typeface="Avenir Roman" charset="0"/>
              </a:rPr>
              <a:t>Not The Same</a:t>
            </a:r>
            <a:endParaRPr lang="en-US" altLang="en-US" dirty="0">
              <a:latin typeface="Avenir Roman" charset="0"/>
              <a:cs typeface="Avenir Roman" charset="0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Angular is a Framework. React is a Library</a:t>
            </a:r>
          </a:p>
        </p:txBody>
      </p:sp>
      <p:pic>
        <p:nvPicPr>
          <p:cNvPr id="2050" name="Picture 2" descr="https://static.bullionstar.com/blogs/ronan-manly/wp-content/uploads/2016/06/Apple-not-equal-to-or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7" y="1901897"/>
            <a:ext cx="5715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647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Project Setup</a:t>
            </a:r>
            <a:endParaRPr lang="en-US" altLang="en-US" dirty="0">
              <a:latin typeface="Avenir Roman" charset="0"/>
              <a:cs typeface="Avenir Roman" charset="0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JavaScript After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Angular “</a:t>
            </a:r>
            <a:r>
              <a:rPr lang="en-US" dirty="0" err="1"/>
              <a:t>QuickStart</a:t>
            </a:r>
            <a:r>
              <a:rPr lang="en-US" dirty="0"/>
              <a:t>” - </a:t>
            </a:r>
            <a:r>
              <a:rPr lang="en-US" dirty="0">
                <a:hlinkClick r:id="rId2"/>
              </a:rPr>
              <a:t>https://angular.io/docs/ts/latest/quickstart.html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React “</a:t>
            </a:r>
            <a:r>
              <a:rPr lang="en-US" dirty="0" err="1"/>
              <a:t>QuickStart</a:t>
            </a:r>
            <a:r>
              <a:rPr lang="en-US" dirty="0"/>
              <a:t>” - </a:t>
            </a:r>
            <a:r>
              <a:rPr lang="en-US" dirty="0">
                <a:hlinkClick r:id="rId3"/>
              </a:rPr>
              <a:t>https://github.com/FreeCodeCamp/FreeCodeCamp/wiki/Setting-Up-A-React-ES6-Webpack-Project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2019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cs typeface="Avenir Roman" charset="0"/>
              </a:rPr>
              <a:t>Project Setup</a:t>
            </a:r>
            <a:endParaRPr lang="en-US" altLang="en-US" dirty="0">
              <a:latin typeface="Avenir Roman" charset="0"/>
              <a:cs typeface="Avenir Roman" charset="0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news!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Angular Command Line - </a:t>
            </a:r>
            <a:r>
              <a:rPr lang="en-US" dirty="0">
                <a:hlinkClick r:id="rId2"/>
              </a:rPr>
              <a:t>https://github.com/angular/angular-cli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ng new FOO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React Command Line - </a:t>
            </a:r>
            <a:r>
              <a:rPr lang="en-US" dirty="0">
                <a:hlinkClick r:id="rId3"/>
              </a:rPr>
              <a:t>https://github.com/facebookincubator/create-react-app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create-react-app FOO </a:t>
            </a:r>
          </a:p>
        </p:txBody>
      </p:sp>
    </p:spTree>
    <p:extLst>
      <p:ext uri="{BB962C8B-B14F-4D97-AF65-F5344CB8AC3E}">
        <p14:creationId xmlns:p14="http://schemas.microsoft.com/office/powerpoint/2010/main" val="1599651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cs typeface="Avenir Roman" charset="0"/>
              </a:rPr>
              <a:t>Angular – Why Upgrade</a:t>
            </a:r>
            <a:endParaRPr lang="en-US" altLang="en-US" dirty="0">
              <a:latin typeface="Avenir Roman" charset="0"/>
              <a:cs typeface="Avenir Roman" charset="0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Mobile First</a:t>
            </a:r>
          </a:p>
          <a:p>
            <a:r>
              <a:rPr lang="en-US" dirty="0"/>
              <a:t>Standards focused</a:t>
            </a:r>
          </a:p>
          <a:p>
            <a:r>
              <a:rPr lang="en-US" dirty="0"/>
              <a:t>Performance</a:t>
            </a:r>
          </a:p>
          <a:p>
            <a:r>
              <a:rPr lang="en-US" dirty="0"/>
              <a:t>	Virtual Dom</a:t>
            </a:r>
          </a:p>
          <a:p>
            <a:r>
              <a:rPr lang="en-US" dirty="0"/>
              <a:t>Web Components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60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cs typeface="Avenir Roman" charset="0"/>
              </a:rPr>
              <a:t>Not The Same</a:t>
            </a:r>
            <a:endParaRPr lang="en-US" altLang="en-US" dirty="0">
              <a:latin typeface="Avenir Roman" charset="0"/>
              <a:cs typeface="Avenir Roman" charset="0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Angular is a Framework. React is a Library</a:t>
            </a:r>
          </a:p>
        </p:txBody>
      </p:sp>
      <p:pic>
        <p:nvPicPr>
          <p:cNvPr id="2050" name="Picture 2" descr="https://static.bullionstar.com/blogs/ronan-manly/wp-content/uploads/2016/06/Apple-not-equal-to-or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7" y="1901897"/>
            <a:ext cx="5715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918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cs typeface="Avenir Roman" charset="0"/>
              </a:rPr>
              <a:t>Code</a:t>
            </a:r>
            <a:endParaRPr lang="en-US" altLang="en-US" dirty="0">
              <a:latin typeface="Avenir Roman" charset="0"/>
              <a:cs typeface="Avenir Roman" charset="0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Periodic table app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659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cs typeface="Avenir Roman" charset="0"/>
              </a:rPr>
              <a:t>Components</a:t>
            </a:r>
            <a:endParaRPr lang="en-US" altLang="en-US" dirty="0">
              <a:latin typeface="Avenir Roman" charset="0"/>
              <a:cs typeface="Avenir Roman" charset="0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React and Angular based on components</a:t>
            </a:r>
          </a:p>
          <a:p>
            <a:r>
              <a:rPr lang="en-US" dirty="0"/>
              <a:t>Angular Gateway to HTML components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96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cs typeface="Avenir Roman" charset="0"/>
              </a:rPr>
              <a:t>Compare	- Component Angular</a:t>
            </a:r>
            <a:endParaRPr lang="en-US" altLang="en-US" dirty="0">
              <a:latin typeface="Avenir Roman" charset="0"/>
              <a:cs typeface="Avenir Roman" charset="0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{ Component } from 'angular2/core';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@Component({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selector: 'foo-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templateUrl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'app/foo.html',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styleUrls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[ 'app/foo.css' 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export class Foo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public message = 'Foo!';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07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cs typeface="Avenir Roman" charset="0"/>
              </a:rPr>
              <a:t>Compare	- Component React</a:t>
            </a:r>
            <a:endParaRPr lang="en-US" altLang="en-US" dirty="0">
              <a:latin typeface="Avenir Roman" charset="0"/>
              <a:cs typeface="Avenir Roman" charset="0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React from 'react';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export default class Foo extends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React.Component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constructor(props)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super(props);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this.state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{ message: 'foo!' };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render()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&lt;div c&gt;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&lt;p&gt;{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this.state.message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}&lt;/p&gt;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&lt;/div&gt;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);}}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70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87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cs typeface="Avenir Roman" charset="0"/>
              </a:rPr>
              <a:t>Templates and Databinding</a:t>
            </a:r>
            <a:endParaRPr lang="en-US" altLang="en-US" dirty="0">
              <a:latin typeface="Avenir Roman" charset="0"/>
              <a:cs typeface="Avenir Roman" charset="0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Angular separate HTML file</a:t>
            </a:r>
          </a:p>
          <a:p>
            <a:r>
              <a:rPr lang="en-US" dirty="0"/>
              <a:t>React HTML is in render method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JSX allows for HTML like</a:t>
            </a:r>
          </a:p>
          <a:p>
            <a:r>
              <a:rPr lang="en-US" dirty="0"/>
              <a:t>Angular has one way and two way data binding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{{element.name}}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type="text" [(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ngModel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)]="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inputFieldName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 id="id1" /&gt;</a:t>
            </a:r>
          </a:p>
          <a:p>
            <a:r>
              <a:rPr lang="en-US" dirty="0"/>
              <a:t>React is stateless, no two way binding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This.state.inputFieldName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9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cs typeface="Avenir Roman" charset="0"/>
              </a:rPr>
              <a:t>Why Angular</a:t>
            </a:r>
            <a:endParaRPr lang="en-US" altLang="en-US" dirty="0">
              <a:latin typeface="Avenir Roman" charset="0"/>
              <a:cs typeface="Avenir Roman" charset="0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AngularJS popularity</a:t>
            </a:r>
          </a:p>
          <a:p>
            <a:r>
              <a:rPr lang="en-US" dirty="0"/>
              <a:t>Framework means less JavaScript fatigue</a:t>
            </a:r>
          </a:p>
          <a:p>
            <a:r>
              <a:rPr lang="en-US" dirty="0"/>
              <a:t>TypeScript</a:t>
            </a:r>
          </a:p>
          <a:p>
            <a:r>
              <a:rPr lang="en-US" dirty="0"/>
              <a:t>Less Churn</a:t>
            </a:r>
          </a:p>
          <a:p>
            <a:r>
              <a:rPr lang="en-US" dirty="0"/>
              <a:t>Web Component</a:t>
            </a:r>
          </a:p>
          <a:p>
            <a:r>
              <a:rPr lang="en-US" dirty="0"/>
              <a:t>You like JavaScript in your HTML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1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cs typeface="Avenir Roman" charset="0"/>
              </a:rPr>
              <a:t>Why React</a:t>
            </a:r>
            <a:endParaRPr lang="en-US" altLang="en-US" dirty="0">
              <a:latin typeface="Avenir Roman" charset="0"/>
              <a:cs typeface="Avenir Roman" charset="0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JSX</a:t>
            </a:r>
          </a:p>
          <a:p>
            <a:r>
              <a:rPr lang="en-US" dirty="0"/>
              <a:t>Fails better</a:t>
            </a:r>
          </a:p>
          <a:p>
            <a:r>
              <a:rPr lang="en-US" dirty="0"/>
              <a:t>You LOVE JavaScript</a:t>
            </a:r>
          </a:p>
          <a:p>
            <a:r>
              <a:rPr lang="en-US" dirty="0"/>
              <a:t>You like HTML in your JavaScript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12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Feelings</a:t>
            </a:r>
            <a:endParaRPr lang="en-US" altLang="en-US" dirty="0">
              <a:latin typeface="Avenir Roman" charset="0"/>
              <a:cs typeface="Avenir Roman" charset="0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Angular is framework = bigger</a:t>
            </a:r>
          </a:p>
          <a:p>
            <a:pPr lvl="1"/>
            <a:r>
              <a:rPr lang="en-US" dirty="0"/>
              <a:t>React allows you to choose</a:t>
            </a:r>
          </a:p>
          <a:p>
            <a:pPr lvl="1"/>
            <a:r>
              <a:rPr lang="en-US" dirty="0"/>
              <a:t>566K vs 139K for </a:t>
            </a:r>
            <a:r>
              <a:rPr lang="en-US" dirty="0" err="1"/>
              <a:t>React+Redux</a:t>
            </a:r>
            <a:endParaRPr lang="en-US" dirty="0"/>
          </a:p>
          <a:p>
            <a:r>
              <a:rPr lang="en-US" dirty="0"/>
              <a:t>React is a library, best of breed</a:t>
            </a:r>
          </a:p>
          <a:p>
            <a:pPr lvl="1"/>
            <a:r>
              <a:rPr lang="en-US" dirty="0"/>
              <a:t>Sweet Christmas JavaScript churn is killing me</a:t>
            </a:r>
          </a:p>
          <a:p>
            <a:r>
              <a:rPr lang="en-US" dirty="0"/>
              <a:t>Angular has forced consistency</a:t>
            </a:r>
          </a:p>
          <a:p>
            <a:r>
              <a:rPr lang="en-US" dirty="0"/>
              <a:t>Angular2 is a path to web components</a:t>
            </a:r>
          </a:p>
          <a:p>
            <a:r>
              <a:rPr lang="en-US" dirty="0"/>
              <a:t>React/JSX allows you to fail early</a:t>
            </a:r>
          </a:p>
          <a:p>
            <a:r>
              <a:rPr lang="en-US" dirty="0"/>
              <a:t>React is JavaScript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0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Feelings</a:t>
            </a:r>
            <a:endParaRPr lang="en-US" altLang="en-US" dirty="0">
              <a:latin typeface="Avenir Roman" charset="0"/>
              <a:cs typeface="Avenir Roman" charset="0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Angular is more HTML, but not HTML</a:t>
            </a:r>
          </a:p>
          <a:p>
            <a:pPr lvl="1"/>
            <a:r>
              <a:rPr lang="en-US" dirty="0"/>
              <a:t>(click) = “</a:t>
            </a:r>
            <a:r>
              <a:rPr lang="en-US" dirty="0" err="1"/>
              <a:t>onSelect</a:t>
            </a:r>
            <a:r>
              <a:rPr lang="en-US" dirty="0"/>
              <a:t>(</a:t>
            </a:r>
            <a:r>
              <a:rPr lang="en-US" dirty="0" err="1"/>
              <a:t>myOject</a:t>
            </a:r>
            <a:r>
              <a:rPr lang="en-US" dirty="0"/>
              <a:t>)”</a:t>
            </a:r>
          </a:p>
          <a:p>
            <a:pPr lvl="1"/>
            <a:r>
              <a:rPr lang="en-US" dirty="0" err="1"/>
              <a:t>onClick</a:t>
            </a:r>
            <a:r>
              <a:rPr lang="en-US" dirty="0"/>
              <a:t> ={ </a:t>
            </a:r>
            <a:r>
              <a:rPr lang="en-US" dirty="0" err="1"/>
              <a:t>this.onSelect.bind</a:t>
            </a:r>
            <a:r>
              <a:rPr lang="en-US" dirty="0"/>
              <a:t>(</a:t>
            </a:r>
            <a:r>
              <a:rPr lang="en-US" dirty="0" err="1"/>
              <a:t>this,myObject</a:t>
            </a:r>
            <a:r>
              <a:rPr lang="en-US" dirty="0"/>
              <a:t>)}</a:t>
            </a:r>
          </a:p>
          <a:p>
            <a:r>
              <a:rPr lang="en-US" dirty="0"/>
              <a:t>What is Google doing?!!?</a:t>
            </a:r>
          </a:p>
          <a:p>
            <a:pPr lvl="1"/>
            <a:r>
              <a:rPr lang="en-US" dirty="0"/>
              <a:t>Polymer and Web Components</a:t>
            </a:r>
          </a:p>
          <a:p>
            <a:r>
              <a:rPr lang="en-US" dirty="0"/>
              <a:t>JSX can trail in tooling</a:t>
            </a:r>
          </a:p>
          <a:p>
            <a:r>
              <a:rPr lang="en-US" dirty="0"/>
              <a:t>Typescript, blessing or curse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8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Feelings</a:t>
            </a:r>
            <a:endParaRPr lang="en-US" altLang="en-US" dirty="0">
              <a:latin typeface="Avenir Roman" charset="0"/>
              <a:cs typeface="Avenir Roman" charset="0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Mobile performance with Angular file size</a:t>
            </a:r>
          </a:p>
          <a:p>
            <a:pPr lvl="1"/>
            <a:r>
              <a:rPr lang="en-US" dirty="0"/>
              <a:t>React mix and match approach	</a:t>
            </a:r>
          </a:p>
          <a:p>
            <a:r>
              <a:rPr lang="en-US" dirty="0"/>
              <a:t>To learn React, learn JavaScript; to learn Angular, learn Angular</a:t>
            </a:r>
          </a:p>
          <a:p>
            <a:pPr lvl="1"/>
            <a:r>
              <a:rPr lang="en-US" dirty="0"/>
              <a:t>Angular starts quick, can get finicky soon after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1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Recommendations</a:t>
            </a:r>
            <a:endParaRPr lang="en-US" altLang="en-US" dirty="0">
              <a:latin typeface="Avenir Roman" charset="0"/>
              <a:cs typeface="Avenir Roman" charset="0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Wait</a:t>
            </a:r>
          </a:p>
          <a:p>
            <a:r>
              <a:rPr lang="en-US" dirty="0"/>
              <a:t>Angular for enterprises</a:t>
            </a:r>
          </a:p>
          <a:p>
            <a:r>
              <a:rPr lang="en-US" dirty="0"/>
              <a:t>React for JavaScript strong organizations/peoples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venir Roman" charset="0"/>
                <a:cs typeface="Avenir Roman" charset="0"/>
              </a:rPr>
              <a:t>Questions?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41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venir Roman" charset="0"/>
                <a:cs typeface="Avenir Roman" charset="0"/>
              </a:rPr>
              <a:t>John Ptacek</a:t>
            </a:r>
            <a:br>
              <a:rPr lang="en-US" altLang="en-US" dirty="0">
                <a:latin typeface="Avenir Roman" charset="0"/>
                <a:cs typeface="Avenir Roman" charset="0"/>
              </a:rPr>
            </a:br>
            <a:r>
              <a:rPr lang="en-US" altLang="en-US" dirty="0">
                <a:latin typeface="Avenir Roman" charset="0"/>
                <a:cs typeface="Avenir Roman" charset="0"/>
              </a:rPr>
              <a:t>@</a:t>
            </a:r>
            <a:r>
              <a:rPr lang="en-US" altLang="en-US" dirty="0" err="1">
                <a:latin typeface="Avenir Roman" charset="0"/>
                <a:cs typeface="Avenir Roman" charset="0"/>
              </a:rPr>
              <a:t>jptacek</a:t>
            </a:r>
            <a:br>
              <a:rPr lang="en-US" altLang="en-US" dirty="0">
                <a:latin typeface="Avenir Roman" charset="0"/>
                <a:cs typeface="Avenir Roman" charset="0"/>
              </a:rPr>
            </a:br>
            <a:r>
              <a:rPr lang="en-US" altLang="en-US" dirty="0">
                <a:latin typeface="Avenir Roman" charset="0"/>
                <a:cs typeface="Avenir Roman" charset="0"/>
              </a:rPr>
              <a:t>Jptacek.com</a:t>
            </a:r>
            <a:br>
              <a:rPr lang="en-US" altLang="en-US" dirty="0">
                <a:latin typeface="Avenir Roman" charset="0"/>
                <a:cs typeface="Avenir Roman" charset="0"/>
              </a:rPr>
            </a:br>
            <a:r>
              <a:rPr lang="en-US" altLang="en-US" dirty="0">
                <a:latin typeface="Avenir Roman" charset="0"/>
                <a:cs typeface="Avenir Roman" charset="0"/>
              </a:rPr>
              <a:t>github.com/</a:t>
            </a:r>
            <a:r>
              <a:rPr lang="en-US" altLang="en-US" dirty="0" err="1">
                <a:latin typeface="Avenir Roman" charset="0"/>
                <a:cs typeface="Avenir Roman" charset="0"/>
              </a:rPr>
              <a:t>jptacek</a:t>
            </a:r>
            <a:endParaRPr lang="en-US" altLang="en-US" dirty="0">
              <a:latin typeface="Avenir Roman" charset="0"/>
              <a:cs typeface="Avenir Roman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2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About Me</a:t>
            </a:r>
            <a:endParaRPr lang="en-US" altLang="en-US" dirty="0">
              <a:latin typeface="Avenir Roman" charset="0"/>
              <a:cs typeface="Avenir Roman" charset="0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jptacek</a:t>
            </a:r>
            <a:endParaRPr lang="en-US" dirty="0"/>
          </a:p>
          <a:p>
            <a:r>
              <a:rPr lang="en-US" dirty="0"/>
              <a:t>Github - </a:t>
            </a:r>
            <a:r>
              <a:rPr lang="en-US" dirty="0" err="1"/>
              <a:t>jptacek</a:t>
            </a:r>
            <a:endParaRPr lang="en-US" dirty="0"/>
          </a:p>
          <a:p>
            <a:r>
              <a:rPr lang="en-US" dirty="0"/>
              <a:t>Skyline Technologies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Agenda</a:t>
            </a:r>
            <a:endParaRPr lang="en-US" altLang="en-US" dirty="0">
              <a:latin typeface="Avenir Roman" charset="0"/>
              <a:cs typeface="Avenir Roman" charset="0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r>
              <a:rPr lang="en-US" dirty="0"/>
              <a:t>High Level compare</a:t>
            </a:r>
          </a:p>
          <a:p>
            <a:r>
              <a:rPr lang="en-US" dirty="0"/>
              <a:t>Getting Started</a:t>
            </a:r>
          </a:p>
          <a:p>
            <a:r>
              <a:rPr lang="en-US" dirty="0"/>
              <a:t>Angular Things</a:t>
            </a:r>
          </a:p>
          <a:p>
            <a:r>
              <a:rPr lang="en-US" dirty="0"/>
              <a:t>React Things</a:t>
            </a:r>
          </a:p>
          <a:p>
            <a:r>
              <a:rPr lang="en-US" dirty="0"/>
              <a:t>Feelings</a:t>
            </a:r>
          </a:p>
        </p:txBody>
      </p:sp>
    </p:spTree>
    <p:extLst>
      <p:ext uri="{BB962C8B-B14F-4D97-AF65-F5344CB8AC3E}">
        <p14:creationId xmlns:p14="http://schemas.microsoft.com/office/powerpoint/2010/main" val="2124634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Start of a Conversation</a:t>
            </a:r>
            <a:endParaRPr lang="en-US" altLang="en-US" dirty="0">
              <a:latin typeface="Avenir Roman" charset="0"/>
              <a:cs typeface="Avenir Roman" charset="0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45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History</a:t>
            </a:r>
            <a:endParaRPr lang="en-US" altLang="en-US" dirty="0">
              <a:latin typeface="Avenir Roman" charset="0"/>
              <a:cs typeface="Avenir Roman" charset="0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JavaScript – 1995</a:t>
            </a:r>
          </a:p>
          <a:p>
            <a:pPr lvl="1"/>
            <a:r>
              <a:rPr lang="en-US" dirty="0"/>
              <a:t>Netscape</a:t>
            </a:r>
          </a:p>
          <a:p>
            <a:r>
              <a:rPr lang="en-US" dirty="0"/>
              <a:t>ECMAScript Standard – June 1997</a:t>
            </a:r>
          </a:p>
          <a:p>
            <a:r>
              <a:rPr lang="en-US" dirty="0"/>
              <a:t>Garret coins Ajax - 2005</a:t>
            </a:r>
          </a:p>
          <a:p>
            <a:r>
              <a:rPr lang="en-US" dirty="0"/>
              <a:t>Prototype, Dojo, jQuery – 2005/2006</a:t>
            </a:r>
          </a:p>
          <a:p>
            <a:r>
              <a:rPr lang="en-US" dirty="0"/>
              <a:t>ECMAScript 5 – 2009</a:t>
            </a:r>
          </a:p>
          <a:p>
            <a:pPr lvl="1"/>
            <a:r>
              <a:rPr lang="en-US" dirty="0"/>
              <a:t>JSON Support</a:t>
            </a:r>
          </a:p>
        </p:txBody>
      </p:sp>
    </p:spTree>
    <p:extLst>
      <p:ext uri="{BB962C8B-B14F-4D97-AF65-F5344CB8AC3E}">
        <p14:creationId xmlns:p14="http://schemas.microsoft.com/office/powerpoint/2010/main" val="1253834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History</a:t>
            </a:r>
            <a:endParaRPr lang="en-US" altLang="en-US" dirty="0">
              <a:latin typeface="Avenir Roman" charset="0"/>
              <a:cs typeface="Avenir Roman" charset="0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AngularJS – 2009</a:t>
            </a:r>
          </a:p>
          <a:p>
            <a:r>
              <a:rPr lang="en-US" dirty="0"/>
              <a:t>React – 2011</a:t>
            </a:r>
          </a:p>
          <a:p>
            <a:pPr lvl="1"/>
            <a:r>
              <a:rPr lang="en-US" dirty="0"/>
              <a:t>Facebook </a:t>
            </a:r>
            <a:r>
              <a:rPr lang="en-US" dirty="0" err="1"/>
              <a:t>NewsFeed</a:t>
            </a:r>
            <a:endParaRPr lang="en-US" dirty="0"/>
          </a:p>
          <a:p>
            <a:r>
              <a:rPr lang="en-US" dirty="0"/>
              <a:t>React – 2013</a:t>
            </a:r>
          </a:p>
          <a:p>
            <a:pPr lvl="1"/>
            <a:r>
              <a:rPr lang="en-US" dirty="0"/>
              <a:t>Open Sourced</a:t>
            </a:r>
          </a:p>
          <a:p>
            <a:r>
              <a:rPr lang="en-US" dirty="0"/>
              <a:t>AngularJS 2.0 – Announced Sept 2014</a:t>
            </a:r>
          </a:p>
          <a:p>
            <a:pPr lvl="1"/>
            <a:r>
              <a:rPr lang="en-US" dirty="0"/>
              <a:t>Breaking changes</a:t>
            </a:r>
          </a:p>
          <a:p>
            <a:r>
              <a:rPr lang="en-US" dirty="0"/>
              <a:t>ECMAScript 6 – June 2016</a:t>
            </a:r>
          </a:p>
        </p:txBody>
      </p:sp>
    </p:spTree>
    <p:extLst>
      <p:ext uri="{BB962C8B-B14F-4D97-AF65-F5344CB8AC3E}">
        <p14:creationId xmlns:p14="http://schemas.microsoft.com/office/powerpoint/2010/main" val="3018217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AngularJS Level set</a:t>
            </a:r>
            <a:endParaRPr lang="en-US" altLang="en-US" dirty="0">
              <a:latin typeface="Avenir Roman" charset="0"/>
              <a:cs typeface="Avenir Roman" charset="0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fine folks at Google</a:t>
            </a:r>
          </a:p>
          <a:p>
            <a:r>
              <a:rPr lang="en-US" dirty="0"/>
              <a:t>AngularJS 1.x – Google JavaScript library for development</a:t>
            </a:r>
          </a:p>
          <a:p>
            <a:r>
              <a:rPr lang="en-US" dirty="0"/>
              <a:t>AngularJS 2.x – Called Angular</a:t>
            </a:r>
          </a:p>
          <a:p>
            <a:r>
              <a:rPr lang="en-US" dirty="0"/>
              <a:t>Angular is a Framework</a:t>
            </a:r>
          </a:p>
          <a:p>
            <a:r>
              <a:rPr lang="en-US" dirty="0"/>
              <a:t>Angular is opinionated</a:t>
            </a:r>
          </a:p>
          <a:p>
            <a:r>
              <a:rPr lang="en-US" dirty="0"/>
              <a:t>Angular has code in your markup</a:t>
            </a:r>
          </a:p>
          <a:p>
            <a:r>
              <a:rPr lang="en-US" dirty="0"/>
              <a:t>Angular is HTML centric</a:t>
            </a:r>
          </a:p>
        </p:txBody>
      </p:sp>
    </p:spTree>
    <p:extLst>
      <p:ext uri="{BB962C8B-B14F-4D97-AF65-F5344CB8AC3E}">
        <p14:creationId xmlns:p14="http://schemas.microsoft.com/office/powerpoint/2010/main" val="300581103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2">
      <a:dk1>
        <a:srgbClr val="141313"/>
      </a:dk1>
      <a:lt1>
        <a:srgbClr val="FFFFFE"/>
      </a:lt1>
      <a:dk2>
        <a:srgbClr val="003A5D"/>
      </a:dk2>
      <a:lt2>
        <a:srgbClr val="57C9E8"/>
      </a:lt2>
      <a:accent1>
        <a:srgbClr val="59B7B3"/>
      </a:accent1>
      <a:accent2>
        <a:srgbClr val="F99F1E"/>
      </a:accent2>
      <a:accent3>
        <a:srgbClr val="82BC00"/>
      </a:accent3>
      <a:accent4>
        <a:srgbClr val="F9BE00"/>
      </a:accent4>
      <a:accent5>
        <a:srgbClr val="777877"/>
      </a:accent5>
      <a:accent6>
        <a:srgbClr val="313231"/>
      </a:accent6>
      <a:hlink>
        <a:srgbClr val="57C9E8"/>
      </a:hlink>
      <a:folHlink>
        <a:srgbClr val="003A5D"/>
      </a:folHlink>
    </a:clrScheme>
    <a:fontScheme name="Office Them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Slide">
  <a:themeElements>
    <a:clrScheme name="Custom 2">
      <a:dk1>
        <a:srgbClr val="141313"/>
      </a:dk1>
      <a:lt1>
        <a:srgbClr val="FFFFFE"/>
      </a:lt1>
      <a:dk2>
        <a:srgbClr val="003A5D"/>
      </a:dk2>
      <a:lt2>
        <a:srgbClr val="57C9E8"/>
      </a:lt2>
      <a:accent1>
        <a:srgbClr val="59B7B3"/>
      </a:accent1>
      <a:accent2>
        <a:srgbClr val="F99F1E"/>
      </a:accent2>
      <a:accent3>
        <a:srgbClr val="82BC00"/>
      </a:accent3>
      <a:accent4>
        <a:srgbClr val="F9BE00"/>
      </a:accent4>
      <a:accent5>
        <a:srgbClr val="777877"/>
      </a:accent5>
      <a:accent6>
        <a:srgbClr val="313231"/>
      </a:accent6>
      <a:hlink>
        <a:srgbClr val="57C9E8"/>
      </a:hlink>
      <a:folHlink>
        <a:srgbClr val="003A5D"/>
      </a:folHlink>
    </a:clrScheme>
    <a:fontScheme name="Office Them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randed Header and Footer">
  <a:themeElements>
    <a:clrScheme name="Custom 2">
      <a:dk1>
        <a:srgbClr val="141313"/>
      </a:dk1>
      <a:lt1>
        <a:srgbClr val="FFFFFE"/>
      </a:lt1>
      <a:dk2>
        <a:srgbClr val="003A5D"/>
      </a:dk2>
      <a:lt2>
        <a:srgbClr val="57C9E8"/>
      </a:lt2>
      <a:accent1>
        <a:srgbClr val="59B7B3"/>
      </a:accent1>
      <a:accent2>
        <a:srgbClr val="F99F1E"/>
      </a:accent2>
      <a:accent3>
        <a:srgbClr val="82BC00"/>
      </a:accent3>
      <a:accent4>
        <a:srgbClr val="F9BE00"/>
      </a:accent4>
      <a:accent5>
        <a:srgbClr val="777877"/>
      </a:accent5>
      <a:accent6>
        <a:srgbClr val="313231"/>
      </a:accent6>
      <a:hlink>
        <a:srgbClr val="57C9E8"/>
      </a:hlink>
      <a:folHlink>
        <a:srgbClr val="003A5D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randed Footer Only">
  <a:themeElements>
    <a:clrScheme name="Custom 2">
      <a:dk1>
        <a:srgbClr val="141313"/>
      </a:dk1>
      <a:lt1>
        <a:srgbClr val="FFFFFE"/>
      </a:lt1>
      <a:dk2>
        <a:srgbClr val="003A5D"/>
      </a:dk2>
      <a:lt2>
        <a:srgbClr val="57C9E8"/>
      </a:lt2>
      <a:accent1>
        <a:srgbClr val="59B7B3"/>
      </a:accent1>
      <a:accent2>
        <a:srgbClr val="F99F1E"/>
      </a:accent2>
      <a:accent3>
        <a:srgbClr val="82BC00"/>
      </a:accent3>
      <a:accent4>
        <a:srgbClr val="F9BE00"/>
      </a:accent4>
      <a:accent5>
        <a:srgbClr val="777877"/>
      </a:accent5>
      <a:accent6>
        <a:srgbClr val="313231"/>
      </a:accent6>
      <a:hlink>
        <a:srgbClr val="57C9E8"/>
      </a:hlink>
      <a:folHlink>
        <a:srgbClr val="003A5D"/>
      </a:folHlink>
    </a:clrScheme>
    <a:fontScheme name="Office Them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ivider">
  <a:themeElements>
    <a:clrScheme name="Custom 2">
      <a:dk1>
        <a:srgbClr val="141313"/>
      </a:dk1>
      <a:lt1>
        <a:srgbClr val="FFFFFE"/>
      </a:lt1>
      <a:dk2>
        <a:srgbClr val="003A5D"/>
      </a:dk2>
      <a:lt2>
        <a:srgbClr val="57C9E8"/>
      </a:lt2>
      <a:accent1>
        <a:srgbClr val="59B7B3"/>
      </a:accent1>
      <a:accent2>
        <a:srgbClr val="F99F1E"/>
      </a:accent2>
      <a:accent3>
        <a:srgbClr val="82BC00"/>
      </a:accent3>
      <a:accent4>
        <a:srgbClr val="F9BE00"/>
      </a:accent4>
      <a:accent5>
        <a:srgbClr val="777877"/>
      </a:accent5>
      <a:accent6>
        <a:srgbClr val="313231"/>
      </a:accent6>
      <a:hlink>
        <a:srgbClr val="57C9E8"/>
      </a:hlink>
      <a:folHlink>
        <a:srgbClr val="003A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imeline">
  <a:themeElements>
    <a:clrScheme name="Custom 2">
      <a:dk1>
        <a:srgbClr val="141313"/>
      </a:dk1>
      <a:lt1>
        <a:srgbClr val="FFFFFE"/>
      </a:lt1>
      <a:dk2>
        <a:srgbClr val="003A5D"/>
      </a:dk2>
      <a:lt2>
        <a:srgbClr val="57C9E8"/>
      </a:lt2>
      <a:accent1>
        <a:srgbClr val="59B7B3"/>
      </a:accent1>
      <a:accent2>
        <a:srgbClr val="F99F1E"/>
      </a:accent2>
      <a:accent3>
        <a:srgbClr val="82BC00"/>
      </a:accent3>
      <a:accent4>
        <a:srgbClr val="F9BE00"/>
      </a:accent4>
      <a:accent5>
        <a:srgbClr val="777877"/>
      </a:accent5>
      <a:accent6>
        <a:srgbClr val="313231"/>
      </a:accent6>
      <a:hlink>
        <a:srgbClr val="57C9E8"/>
      </a:hlink>
      <a:folHlink>
        <a:srgbClr val="003A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Blank">
  <a:themeElements>
    <a:clrScheme name="Custom 2">
      <a:dk1>
        <a:srgbClr val="141313"/>
      </a:dk1>
      <a:lt1>
        <a:srgbClr val="FFFFFE"/>
      </a:lt1>
      <a:dk2>
        <a:srgbClr val="003A5D"/>
      </a:dk2>
      <a:lt2>
        <a:srgbClr val="57C9E8"/>
      </a:lt2>
      <a:accent1>
        <a:srgbClr val="59B7B3"/>
      </a:accent1>
      <a:accent2>
        <a:srgbClr val="F99F1E"/>
      </a:accent2>
      <a:accent3>
        <a:srgbClr val="82BC00"/>
      </a:accent3>
      <a:accent4>
        <a:srgbClr val="F9BE00"/>
      </a:accent4>
      <a:accent5>
        <a:srgbClr val="777877"/>
      </a:accent5>
      <a:accent6>
        <a:srgbClr val="313231"/>
      </a:accent6>
      <a:hlink>
        <a:srgbClr val="57C9E8"/>
      </a:hlink>
      <a:folHlink>
        <a:srgbClr val="003A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2E750987EE2543B234B3A674D6BE3D" ma:contentTypeVersion="105" ma:contentTypeDescription="Create a new document." ma:contentTypeScope="" ma:versionID="21dfcedbdd96fddb0fe2e2937c236050">
  <xsd:schema xmlns:xsd="http://www.w3.org/2001/XMLSchema" xmlns:xs="http://www.w3.org/2001/XMLSchema" xmlns:p="http://schemas.microsoft.com/office/2006/metadata/properties" xmlns:ns2="1e37aee8-73ad-441e-bced-8b530ad9291b" xmlns:ns3="52ad97b0-86c1-49b5-b544-c488bf38e7c0" targetNamespace="http://schemas.microsoft.com/office/2006/metadata/properties" ma:root="true" ma:fieldsID="a123537ca58bcc10f3198159b6343971" ns2:_="" ns3:_="">
    <xsd:import namespace="1e37aee8-73ad-441e-bced-8b530ad9291b"/>
    <xsd:import namespace="52ad97b0-86c1-49b5-b544-c488bf38e7c0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37aee8-73ad-441e-bced-8b530ad9291b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ad97b0-86c1-49b5-b544-c488bf38e7c0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1e37aee8-73ad-441e-bced-8b530ad9291b" xsi:nil="true"/>
    <_dlc_DocId xmlns="52ad97b0-86c1-49b5-b544-c488bf38e7c0">SAZVWXQSR7YH-3011-45</_dlc_DocId>
    <_dlc_DocIdUrl xmlns="52ad97b0-86c1-49b5-b544-c488bf38e7c0">
      <Url>https://my.skylinetechnologies.com/Support/SalesMarketingCenter/branding/_layouts/15/DocIdRedir.aspx?ID=SAZVWXQSR7YH-3011-45</Url>
      <Description>SAZVWXQSR7YH-3011-45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CB5B13-E3F5-4224-BA3D-A2156F00F9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37aee8-73ad-441e-bced-8b530ad9291b"/>
    <ds:schemaRef ds:uri="52ad97b0-86c1-49b5-b544-c488bf38e7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7C96B0-7C48-44AB-8741-5D4BECA1E77F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52ad97b0-86c1-49b5-b544-c488bf38e7c0"/>
    <ds:schemaRef ds:uri="1e37aee8-73ad-441e-bced-8b530ad9291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BC2F51F-4DFD-43D6-950F-88EE34EAF7C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4D4DF55-54C1-4703-B9A8-6569F39491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551</Words>
  <Application>Microsoft Office PowerPoint</Application>
  <PresentationFormat>On-screen Show (16:9)</PresentationFormat>
  <Paragraphs>155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29</vt:i4>
      </vt:variant>
    </vt:vector>
  </HeadingPairs>
  <TitlesOfParts>
    <vt:vector size="50" baseType="lpstr">
      <vt:lpstr>MS PGothic</vt:lpstr>
      <vt:lpstr>MS PGothic</vt:lpstr>
      <vt:lpstr>Arial</vt:lpstr>
      <vt:lpstr>Arial Narrow</vt:lpstr>
      <vt:lpstr>Arial Unicode MS</vt:lpstr>
      <vt:lpstr>Avenir Heavy</vt:lpstr>
      <vt:lpstr>Avenir Light</vt:lpstr>
      <vt:lpstr>Avenir Roman</vt:lpstr>
      <vt:lpstr>Calibri</vt:lpstr>
      <vt:lpstr>Calibri Light</vt:lpstr>
      <vt:lpstr>Courier New</vt:lpstr>
      <vt:lpstr>Times New Roman</vt:lpstr>
      <vt:lpstr>Wingdings</vt:lpstr>
      <vt:lpstr>Cover Slide</vt:lpstr>
      <vt:lpstr>Title Slide</vt:lpstr>
      <vt:lpstr>Branded Header and Footer</vt:lpstr>
      <vt:lpstr>Branded Footer Only</vt:lpstr>
      <vt:lpstr>Divider</vt:lpstr>
      <vt:lpstr>Timeline</vt:lpstr>
      <vt:lpstr>Blank</vt:lpstr>
      <vt:lpstr>Office Theme</vt:lpstr>
      <vt:lpstr>Angular vs React</vt:lpstr>
      <vt:lpstr>PowerPoint Presentation</vt:lpstr>
      <vt:lpstr>PowerPoint Presentation</vt:lpstr>
      <vt:lpstr>About Me</vt:lpstr>
      <vt:lpstr>Agenda</vt:lpstr>
      <vt:lpstr>Start of a Conversation</vt:lpstr>
      <vt:lpstr>History</vt:lpstr>
      <vt:lpstr>History</vt:lpstr>
      <vt:lpstr>AngularJS Level set</vt:lpstr>
      <vt:lpstr>React Level set</vt:lpstr>
      <vt:lpstr>Not The Same</vt:lpstr>
      <vt:lpstr>Project Setup</vt:lpstr>
      <vt:lpstr>Project Setup</vt:lpstr>
      <vt:lpstr>Angular – Why Upgrade</vt:lpstr>
      <vt:lpstr>Not The Same</vt:lpstr>
      <vt:lpstr>Code</vt:lpstr>
      <vt:lpstr>Components</vt:lpstr>
      <vt:lpstr>Compare - Component Angular</vt:lpstr>
      <vt:lpstr>Compare - Component React</vt:lpstr>
      <vt:lpstr>Templates and Databinding</vt:lpstr>
      <vt:lpstr>Why Angular</vt:lpstr>
      <vt:lpstr>Why React</vt:lpstr>
      <vt:lpstr>Feelings</vt:lpstr>
      <vt:lpstr>Feelings</vt:lpstr>
      <vt:lpstr>Feelings</vt:lpstr>
      <vt:lpstr>Recommendations</vt:lpstr>
      <vt:lpstr>Questions?</vt:lpstr>
      <vt:lpstr>PowerPoint Presentation</vt:lpstr>
      <vt:lpstr>John Ptacek @jptacek Jptacek.com github.com/jptacek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Rhoads, Carrie</dc:creator>
  <cp:lastModifiedBy>John Ptacek</cp:lastModifiedBy>
  <cp:revision>42</cp:revision>
  <cp:lastPrinted>1601-01-01T00:00:00Z</cp:lastPrinted>
  <dcterms:created xsi:type="dcterms:W3CDTF">1601-01-01T00:00:00Z</dcterms:created>
  <dcterms:modified xsi:type="dcterms:W3CDTF">2016-08-10T18:54:24Z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0x0101004D2E750987EE2543B234B3A674D6BE3D</vt:lpwstr>
  </property>
  <property fmtid="{D5CDD505-2E9C-101B-9397-08002B2CF9AE}" pid="3" name="_dlc_DocIdItemGuid">
    <vt:lpwstr>1dd0265d-caa9-4105-ad47-7241a40da233</vt:lpwstr>
  </property>
</Properties>
</file>